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4988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73B2B53C-6BB8-4AF7-A3DC-C8A983F1AB97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DC8D6-FA5B-6566-05C1-347FA89A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B59F20-7FAE-7C5A-A7FA-ED25FAEF1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D9ED83-2189-3836-CC3B-CA388E0C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7EEBC2-8D53-319C-1E37-A59CD1DB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7BC874-81FC-5D7C-72FA-E3E5A941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4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8D589-1D0D-A32B-C977-ADA5031B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1F7BD0-00CA-8BCA-8478-612D46ADA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EC7FCF-5F8F-5D3B-5236-058DF3A7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4947FC-2900-C6AA-671F-96AC22FB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47837-06E3-CDA1-8380-8C9A00B5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4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F9F4B6-F52D-54F5-39E8-418A19FA0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FAD237-BD03-354D-98B7-1156261BF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FC6263-B6D9-4658-9B96-B4BA3012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2FD21C-5ACE-5497-3170-2E3CC887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D6D908-E44A-C93A-B59D-A0FA29FD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07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8C15E-2E1E-EF6D-BF29-B7E81DE9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023242-63AD-25E6-697B-0B0CFCBE9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5AA3B3-3D2A-42D9-3A67-D100EBBCE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A7DAE2-BAD1-8523-193D-789479F1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0D2C55-B41B-D722-454E-F0FDD3AB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0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68683-076D-8C5A-2A41-4CD1ED89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DF9A48-E1FC-CFCF-EB33-BF723ED7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6011D5-7894-27D7-2D33-20624495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E1B0F0-1580-4983-CA87-F4F6A57E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B37A3A-AA3F-28A4-86D0-882E63B6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71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533B3C-F9B6-CBF0-4E43-E1891B50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E7C138-4A8F-3940-7318-D620DD18F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2D8584-E687-DAA1-1CE0-C593D2FB1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E42011-68D3-B250-25B5-EB86AA41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C37C3A-39E4-FC77-79DB-5E71F8C2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03B7F7-6C91-772F-7198-F585E01A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39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CF452-67DF-0A1F-9869-D7BB83F4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A85159-2CD3-29E4-7F58-B32DF03B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DE5865-4665-183A-0A11-103F3979E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1A6E2C-247E-B9B4-0F0A-C2014C2EB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626085-6B59-04F4-D996-24D009B1E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37E4A99-45FA-F4CA-B877-C03EAB04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C2FD41-46A3-EAE0-A382-B3DFE91BF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34CD647-DC31-1F37-28BD-1744365A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48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3DB46-F1B0-85B6-F78E-26F00D0D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AF64DC-9562-CDA5-DF9B-D0190831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25EEE1-25FA-6E4B-AF20-E0A094A6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A880F9-95F7-5AC7-BBAD-4D8C54533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8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8AC8A4-C330-CF49-0D7B-355EDD51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121AC1-7C28-2FB6-BF24-1DB99645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534106-426B-D969-6854-DFBEBB24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5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B96A9-9DEE-4821-7EC4-3CDA8CF9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0AAA49-33E5-27E3-3189-78004E8F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489D95-940F-367A-765D-D0DBC1954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AC55F2-DFAB-2A93-5B6D-D4CEC824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390A1C-68AE-68F6-B6FD-501926CA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E184B-D985-75D8-2D0B-EDDB8CD3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0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2108E-8644-BE72-7BFA-9A50BF5F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E3B3BF-BB98-CE19-C890-E6C860966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A0DCD0-EBE2-9662-D190-CAF19818D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597FEA-E9E1-014B-D329-866D9267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E75917-DD18-AF5A-D9C1-61A872FE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63DF05-2FB4-A5A2-082E-C778F7B9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65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FF2EBA-4709-6154-7C9B-721366AB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DBA3E7-9B26-12B0-7F40-F0B800AE7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EC609F-6B4A-F445-857C-A4D2353D5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70CA-C3E4-4854-B710-C0D178742A5B}" type="datetimeFigureOut">
              <a:rPr lang="fr-FR" smtClean="0"/>
              <a:t>25/05/2023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F7E6CF-7B40-2B50-D1DC-EC1F64FE8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512767-D365-D52B-4A7A-BA306517F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C42A-FE2C-41AC-9271-017E50BAD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4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6B63699-A7FD-93C4-B05F-A0B9F268DF05}"/>
              </a:ext>
            </a:extLst>
          </p:cNvPr>
          <p:cNvSpPr/>
          <p:nvPr/>
        </p:nvSpPr>
        <p:spPr>
          <a:xfrm>
            <a:off x="2294683" y="4534204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A560FBD-6A98-2333-DA2C-FF6C36B47DFE}"/>
              </a:ext>
            </a:extLst>
          </p:cNvPr>
          <p:cNvSpPr txBox="1"/>
          <p:nvPr/>
        </p:nvSpPr>
        <p:spPr>
          <a:xfrm>
            <a:off x="93189" y="98025"/>
            <a:ext cx="5189216" cy="20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FICHE D’INSCRIPTION </a:t>
            </a:r>
          </a:p>
          <a:p>
            <a:pPr algn="ctr"/>
            <a:r>
              <a:rPr lang="fr-FR" sz="2000" b="1" dirty="0">
                <a:highlight>
                  <a:srgbClr val="FFFF00"/>
                </a:highlight>
              </a:rPr>
              <a:t>STAGE ÉTÉ </a:t>
            </a:r>
            <a:r>
              <a:rPr lang="fr-FR" sz="2000" b="1" i="1" dirty="0">
                <a:highlight>
                  <a:srgbClr val="FFFF00"/>
                </a:highlight>
              </a:rPr>
              <a:t>2023 De 9 Heures à 17 Heures </a:t>
            </a:r>
          </a:p>
          <a:p>
            <a:pPr algn="ctr"/>
            <a:r>
              <a:rPr lang="fr-FR" sz="2000" b="1" i="1" dirty="0">
                <a:highlight>
                  <a:srgbClr val="FFFF00"/>
                </a:highlight>
              </a:rPr>
              <a:t>Accueil à partir de 8H / Départ Maxi 17H30 </a:t>
            </a:r>
            <a:endParaRPr lang="fr-FR" sz="2000" b="1" dirty="0">
              <a:highlight>
                <a:srgbClr val="FFFF00"/>
              </a:highlight>
            </a:endParaRPr>
          </a:p>
          <a:p>
            <a:pPr algn="ctr"/>
            <a:r>
              <a:rPr lang="fr-FR" sz="2000" b="1" dirty="0"/>
              <a:t>Complexe Sportif Raymond </a:t>
            </a:r>
            <a:r>
              <a:rPr lang="fr-FR" sz="2000" b="1" dirty="0" err="1"/>
              <a:t>Bourette</a:t>
            </a:r>
            <a:endParaRPr lang="fr-FR" sz="2000" b="1" dirty="0"/>
          </a:p>
          <a:p>
            <a:pPr algn="ctr"/>
            <a:endParaRPr lang="fr-FR" sz="300" b="1" dirty="0"/>
          </a:p>
          <a:p>
            <a:pPr algn="ctr"/>
            <a:r>
              <a:rPr lang="fr-FR" sz="1600" b="1" i="0" dirty="0">
                <a:solidFill>
                  <a:srgbClr val="000000"/>
                </a:solidFill>
                <a:effectLst/>
                <a:latin typeface="DinPro"/>
              </a:rPr>
              <a:t>Nos stages sont réservés aux enfants et adolescents, </a:t>
            </a:r>
          </a:p>
          <a:p>
            <a:pPr algn="ctr"/>
            <a:r>
              <a:rPr lang="fr-FR" sz="1600" b="1" i="0" dirty="0">
                <a:solidFill>
                  <a:srgbClr val="000000"/>
                </a:solidFill>
                <a:effectLst/>
                <a:latin typeface="DinPro"/>
              </a:rPr>
              <a:t>garçons et filles licenciés ou non, qui ont entre 6 et 15 ans</a:t>
            </a:r>
            <a:endParaRPr lang="fr-FR" sz="600" b="1" i="0" dirty="0">
              <a:solidFill>
                <a:srgbClr val="000000"/>
              </a:solidFill>
              <a:effectLst/>
              <a:latin typeface="DinPro"/>
            </a:endParaRPr>
          </a:p>
          <a:p>
            <a:pPr algn="ctr"/>
            <a:r>
              <a:rPr lang="fr-FR" sz="1600" b="1" i="0" dirty="0">
                <a:solidFill>
                  <a:srgbClr val="000000"/>
                </a:solidFill>
                <a:effectLst/>
                <a:latin typeface="DinPro"/>
              </a:rPr>
              <a:t>  </a:t>
            </a:r>
            <a:r>
              <a:rPr lang="fr-FR" sz="1600" b="1" i="1" u="sng" dirty="0">
                <a:solidFill>
                  <a:srgbClr val="000000"/>
                </a:solidFill>
                <a:effectLst/>
                <a:latin typeface="DinPro"/>
              </a:rPr>
              <a:t> </a:t>
            </a:r>
            <a:r>
              <a:rPr lang="fr-FR" sz="1600" i="1" u="sng" dirty="0"/>
              <a:t>Repas: Tiré du sac &amp; Gouter: Offert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4248CD-DFF5-DEEB-B34D-87BC59EB70C2}"/>
              </a:ext>
            </a:extLst>
          </p:cNvPr>
          <p:cNvSpPr/>
          <p:nvPr/>
        </p:nvSpPr>
        <p:spPr>
          <a:xfrm>
            <a:off x="657473" y="2704453"/>
            <a:ext cx="180831" cy="186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698FF5-BB5A-C8B6-532E-B6960A4CAE3F}"/>
              </a:ext>
            </a:extLst>
          </p:cNvPr>
          <p:cNvSpPr/>
          <p:nvPr/>
        </p:nvSpPr>
        <p:spPr>
          <a:xfrm>
            <a:off x="1681547" y="270782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4D99A8-FDA1-57F0-49B9-BDDD38206AE3}"/>
              </a:ext>
            </a:extLst>
          </p:cNvPr>
          <p:cNvSpPr txBox="1"/>
          <p:nvPr/>
        </p:nvSpPr>
        <p:spPr>
          <a:xfrm>
            <a:off x="186523" y="2150025"/>
            <a:ext cx="3865430" cy="46474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>
                <a:highlight>
                  <a:srgbClr val="00FF00"/>
                </a:highlight>
              </a:rPr>
              <a:t>STAGIAIRE</a:t>
            </a:r>
          </a:p>
          <a:p>
            <a:endParaRPr lang="fr-FR" sz="1000" dirty="0">
              <a:highlight>
                <a:srgbClr val="00FF00"/>
              </a:highlight>
            </a:endParaRPr>
          </a:p>
          <a:p>
            <a:r>
              <a:rPr lang="fr-FR" sz="2000" dirty="0"/>
              <a:t>            Fille          Garçon</a:t>
            </a:r>
          </a:p>
          <a:p>
            <a:r>
              <a:rPr lang="fr-FR" dirty="0"/>
              <a:t>Nom: ………………………………………………… </a:t>
            </a:r>
          </a:p>
          <a:p>
            <a:r>
              <a:rPr lang="fr-FR" dirty="0"/>
              <a:t>Prénom: …………………………………………….</a:t>
            </a:r>
          </a:p>
          <a:p>
            <a:r>
              <a:rPr lang="fr-FR" dirty="0"/>
              <a:t>Date de naissance: ……./….…/…………….</a:t>
            </a:r>
          </a:p>
          <a:p>
            <a:r>
              <a:rPr lang="fr-FR" dirty="0"/>
              <a:t>Allergie(s): …………………………………………</a:t>
            </a:r>
          </a:p>
          <a:p>
            <a:endParaRPr lang="fr-FR" sz="1000" dirty="0"/>
          </a:p>
          <a:p>
            <a:r>
              <a:rPr lang="fr-FR" sz="2000" dirty="0">
                <a:highlight>
                  <a:srgbClr val="00FF00"/>
                </a:highlight>
              </a:rPr>
              <a:t>PARENTS</a:t>
            </a:r>
          </a:p>
          <a:p>
            <a:r>
              <a:rPr lang="fr-FR" dirty="0"/>
              <a:t>Adulte Responsable:       Mère        Père</a:t>
            </a:r>
          </a:p>
          <a:p>
            <a:r>
              <a:rPr lang="fr-FR" dirty="0"/>
              <a:t>Nom: …………………………………………………  </a:t>
            </a:r>
          </a:p>
          <a:p>
            <a:r>
              <a:rPr lang="fr-FR" dirty="0"/>
              <a:t>Prénom: …………………………………………….</a:t>
            </a:r>
          </a:p>
          <a:p>
            <a:r>
              <a:rPr lang="fr-FR" dirty="0"/>
              <a:t>Adresse: …………………………………………….</a:t>
            </a:r>
          </a:p>
          <a:p>
            <a:r>
              <a:rPr lang="fr-FR" dirty="0"/>
              <a:t>…………………………………………………………..</a:t>
            </a:r>
          </a:p>
          <a:p>
            <a:r>
              <a:rPr lang="fr-FR" dirty="0"/>
              <a:t>CP: ………………..   Ville: ……………………….</a:t>
            </a:r>
          </a:p>
          <a:p>
            <a:r>
              <a:rPr lang="fr-FR" dirty="0"/>
              <a:t>Tel: …………………………………………………….</a:t>
            </a:r>
          </a:p>
          <a:p>
            <a:r>
              <a:rPr lang="fr-FR" dirty="0"/>
              <a:t>Email: ………………………………………………..</a:t>
            </a:r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6D8BBDB-9E5B-813F-E043-2B57286C208E}"/>
              </a:ext>
            </a:extLst>
          </p:cNvPr>
          <p:cNvSpPr txBox="1"/>
          <p:nvPr/>
        </p:nvSpPr>
        <p:spPr>
          <a:xfrm>
            <a:off x="5475378" y="56148"/>
            <a:ext cx="6623433" cy="32393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500" dirty="0"/>
          </a:p>
          <a:p>
            <a:r>
              <a:rPr lang="fr-FR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Autorisation parentale</a:t>
            </a:r>
          </a:p>
          <a:p>
            <a:endParaRPr lang="fr-FR" sz="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soussigné Autorise mon fils/ ma fille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participer au stage organisé par E.S CHARLY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Participer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ux activités proposées par l’encadrement.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Autorise E.S CHARLY à prendre les mesures nécessaires en cas d’accidents.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 de me conformer au règlement intérieur du stage de E.S CHARLY.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 que le club puisse publier des photos et vidéos de mon enfant sur le site du club ou ses divers supports.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AUTORISE </a:t>
            </a:r>
            <a:r>
              <a:rPr lang="fr-FR" sz="1600" dirty="0"/>
              <a:t>mon </a:t>
            </a:r>
            <a:r>
              <a:rPr lang="fr-FR" sz="1600" b="1" dirty="0"/>
              <a:t>ENFANT</a:t>
            </a:r>
            <a:r>
              <a:rPr lang="fr-FR" sz="1600" dirty="0"/>
              <a:t> à rentrer seul à notre domicile en fin de journée. </a:t>
            </a:r>
          </a:p>
          <a:p>
            <a:r>
              <a:rPr lang="fr-FR" sz="1600" dirty="0"/>
              <a:t>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OUI / NON </a:t>
            </a:r>
          </a:p>
          <a:p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 à …………………      le ………/………./2023            Signature 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FB2781-7433-819A-A510-07D0269D85E7}"/>
              </a:ext>
            </a:extLst>
          </p:cNvPr>
          <p:cNvSpPr txBox="1"/>
          <p:nvPr/>
        </p:nvSpPr>
        <p:spPr>
          <a:xfrm>
            <a:off x="4627670" y="6405505"/>
            <a:ext cx="69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500" dirty="0"/>
          </a:p>
          <a:p>
            <a:r>
              <a:rPr lang="fr-FR" sz="11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POUR LES NON LICENCIES AUTORISATION PARENTALE POUR LA PRATIQUE DU SPORT A FOURNIR</a:t>
            </a:r>
            <a:r>
              <a:rPr lang="fr-FR" sz="1100" i="1" dirty="0"/>
              <a:t>.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B8F3A0D-D8DB-951A-A24C-ED6D9BFDB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575" y="198355"/>
            <a:ext cx="719827" cy="85395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A91F611-3EE6-BF0F-A66E-47DF98C76819}"/>
              </a:ext>
            </a:extLst>
          </p:cNvPr>
          <p:cNvSpPr/>
          <p:nvPr/>
        </p:nvSpPr>
        <p:spPr>
          <a:xfrm>
            <a:off x="3190897" y="4534204"/>
            <a:ext cx="180000" cy="18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2451AD-1A49-7189-533A-69F61BCEE45E}"/>
              </a:ext>
            </a:extLst>
          </p:cNvPr>
          <p:cNvSpPr txBox="1"/>
          <p:nvPr/>
        </p:nvSpPr>
        <p:spPr>
          <a:xfrm>
            <a:off x="4627670" y="6082491"/>
            <a:ext cx="69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Pour tous renseignements complémentaire contacter le 06 82 21 15 57 </a:t>
            </a:r>
            <a:endParaRPr lang="fr-FR" sz="1600" b="1" i="1" dirty="0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9F3A6DE5-35BE-29D4-9781-04464B159D13}"/>
              </a:ext>
            </a:extLst>
          </p:cNvPr>
          <p:cNvSpPr/>
          <p:nvPr/>
        </p:nvSpPr>
        <p:spPr>
          <a:xfrm>
            <a:off x="5729540" y="2513860"/>
            <a:ext cx="378492" cy="11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6E3BD15-114F-3D56-6175-95B7B001CCF3}"/>
              </a:ext>
            </a:extLst>
          </p:cNvPr>
          <p:cNvSpPr txBox="1"/>
          <p:nvPr/>
        </p:nvSpPr>
        <p:spPr>
          <a:xfrm>
            <a:off x="4118747" y="4666232"/>
            <a:ext cx="7992000" cy="1412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4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Tarifs Des Stages :</a:t>
            </a:r>
            <a:endParaRPr lang="fr-FR" sz="11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fr-F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 de 5 Jours : 120€ / Semaine de 4 Jours : 100€ / Jour de stage : 25€</a:t>
            </a:r>
          </a:p>
          <a:p>
            <a:pPr algn="ctr">
              <a:lnSpc>
                <a:spcPct val="107000"/>
              </a:lnSpc>
            </a:pPr>
            <a:r>
              <a:rPr lang="fr-FR" sz="1600" i="1" dirty="0"/>
              <a:t>« Chèque  -  Espèce  -  Chèque vacances - CB »</a:t>
            </a:r>
            <a:endParaRPr lang="fr-FR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fr-FR" sz="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Remises accordées pour inscription (idem pour plusieurs inscription dans la même famille) :</a:t>
            </a:r>
            <a:endParaRPr lang="fr-FR" sz="1100" b="1" i="1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fr-FR" sz="1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2° stage = 10€ </a:t>
            </a:r>
            <a:r>
              <a:rPr lang="fr-FR" sz="16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1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 3° stage = 15€ / Au 4° stage = 20€  </a:t>
            </a:r>
            <a:endParaRPr lang="fr-FR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F9B4D0A-0E4B-1158-2F3A-1C87E0C80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030" y="3392904"/>
            <a:ext cx="6732000" cy="128275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436B481-2B72-A8A4-9DD8-B834503DB54E}"/>
              </a:ext>
            </a:extLst>
          </p:cNvPr>
          <p:cNvSpPr txBox="1"/>
          <p:nvPr/>
        </p:nvSpPr>
        <p:spPr>
          <a:xfrm>
            <a:off x="3889862" y="2163249"/>
            <a:ext cx="17119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/>
              <a:t>Inscription à rendre avant le 5 Juillet 2023</a:t>
            </a:r>
            <a:endParaRPr lang="fr-FR" sz="1100" b="1" i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DB80CF2-3656-B434-FE3F-4112F65E1D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375" y="198355"/>
            <a:ext cx="819310" cy="81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0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0AF8488-7801-178D-FB2D-8C98E99E1587}"/>
              </a:ext>
            </a:extLst>
          </p:cNvPr>
          <p:cNvSpPr txBox="1"/>
          <p:nvPr/>
        </p:nvSpPr>
        <p:spPr>
          <a:xfrm>
            <a:off x="6307016" y="156703"/>
            <a:ext cx="5474677" cy="613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/>
              <a:t>REGLEMENT INTERIEUR DU STAGE :</a:t>
            </a:r>
          </a:p>
          <a:p>
            <a:endParaRPr lang="fr-FR" sz="900" dirty="0"/>
          </a:p>
          <a:p>
            <a:r>
              <a:rPr lang="fr-FR" sz="1600" b="1" i="1" dirty="0"/>
              <a:t>Respect d’autrui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Le respect des autres, qu’il s’agisse de l’encadrement et des autres stagiaires est un principe de base.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Tout comportement jugé incompatible avec les stages sera motif de renvoi.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Respect de l’emploi du temps et des activités</a:t>
            </a:r>
          </a:p>
          <a:p>
            <a:endParaRPr lang="fr-FR" sz="900" dirty="0"/>
          </a:p>
          <a:p>
            <a:r>
              <a:rPr lang="fr-FR" sz="1600" b="1" i="1" dirty="0"/>
              <a:t>Pertes ou vols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Le stagiaire est responsable de ses affaires personnelles.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La détention d’objet de valeur est vivement déconseillée.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E.S CHARLY décline toute responsabilité en cas de perte ou de vol.</a:t>
            </a:r>
          </a:p>
          <a:p>
            <a:endParaRPr lang="fr-FR" sz="900" dirty="0"/>
          </a:p>
          <a:p>
            <a:r>
              <a:rPr lang="fr-FR" sz="1600" b="1" i="1" dirty="0"/>
              <a:t>Matériel et équipements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Le matériel et les équipements mis à disposition du stagiaire doivent être utilisés avec soin.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Toute dégradation occasionnée sera à la charge des parents.</a:t>
            </a:r>
          </a:p>
          <a:p>
            <a:endParaRPr lang="fr-FR" sz="900" dirty="0"/>
          </a:p>
          <a:p>
            <a:pPr algn="ctr"/>
            <a:r>
              <a:rPr lang="fr-FR" b="1" i="1" dirty="0"/>
              <a:t>En cas de non respect de ce règlement votre enfant peut-être exclu du stage</a:t>
            </a:r>
            <a:r>
              <a:rPr lang="fr-FR" dirty="0"/>
              <a:t>.</a:t>
            </a:r>
          </a:p>
          <a:p>
            <a:endParaRPr lang="fr-FR" sz="1050" dirty="0"/>
          </a:p>
          <a:p>
            <a:r>
              <a:rPr lang="fr-FR" dirty="0"/>
              <a:t>Daté du : 	</a:t>
            </a:r>
          </a:p>
          <a:p>
            <a:r>
              <a:rPr lang="fr-FR" dirty="0"/>
              <a:t>		</a:t>
            </a:r>
          </a:p>
          <a:p>
            <a:r>
              <a:rPr lang="fr-FR" dirty="0"/>
              <a:t>Signature des parents : 	      Signature du stagiaire 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ED1E6B2-E615-FCDF-B8B1-9F6E82545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85" y="317370"/>
            <a:ext cx="1093762" cy="12975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EDD56CF-5073-B948-69A7-84CE679214FD}"/>
              </a:ext>
            </a:extLst>
          </p:cNvPr>
          <p:cNvSpPr txBox="1"/>
          <p:nvPr/>
        </p:nvSpPr>
        <p:spPr>
          <a:xfrm>
            <a:off x="1442380" y="365989"/>
            <a:ext cx="3393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E.S CHARLY FOOTBALL / C.S VERNAISON</a:t>
            </a:r>
          </a:p>
          <a:p>
            <a:pPr algn="ctr"/>
            <a:r>
              <a:rPr lang="fr-FR" sz="2400" b="1" dirty="0"/>
              <a:t>Stages Football été 2023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C842A96-C036-5EF4-E218-14806B7C888A}"/>
              </a:ext>
            </a:extLst>
          </p:cNvPr>
          <p:cNvSpPr txBox="1"/>
          <p:nvPr/>
        </p:nvSpPr>
        <p:spPr>
          <a:xfrm>
            <a:off x="567514" y="1931364"/>
            <a:ext cx="51116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/>
              <a:t>Il s’agit de stages de Football et Multisports</a:t>
            </a:r>
          </a:p>
          <a:p>
            <a:endParaRPr lang="fr-FR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Au programme séances de Football,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Tournoi de </a:t>
            </a:r>
            <a:r>
              <a:rPr lang="fr-FR" sz="1600" dirty="0" err="1"/>
              <a:t>playstation</a:t>
            </a:r>
            <a:r>
              <a:rPr lang="fr-FR" sz="1600" dirty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Activité Ludique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Futsal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et d’autres activités ….</a:t>
            </a:r>
          </a:p>
          <a:p>
            <a:endParaRPr lang="fr-FR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/>
              <a:t>Les stages se dérouleront sous la responsabilité de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Julien REY   « Diplômé : brevet moniteur fédéral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Et animés par des éducateurs de E.S CHARLY</a:t>
            </a:r>
          </a:p>
          <a:p>
            <a:pPr lvl="1"/>
            <a:endParaRPr lang="fr-FR" sz="1600" dirty="0"/>
          </a:p>
          <a:p>
            <a:pPr lvl="1"/>
            <a:endParaRPr lang="fr-FR" sz="800" dirty="0"/>
          </a:p>
          <a:p>
            <a:pPr algn="ctr"/>
            <a:endParaRPr lang="fr-FR" sz="800" dirty="0"/>
          </a:p>
          <a:p>
            <a:pPr algn="ctr"/>
            <a:r>
              <a:rPr lang="fr-FR" sz="1600" dirty="0"/>
              <a:t>Pour plus d’informations merci de contacter:</a:t>
            </a:r>
          </a:p>
          <a:p>
            <a:pPr algn="ctr"/>
            <a:r>
              <a:rPr lang="fr-FR" sz="1600" dirty="0"/>
              <a:t> </a:t>
            </a:r>
            <a:r>
              <a:rPr lang="fr-FR" b="1" dirty="0"/>
              <a:t>Julien au 06 82 21 15 57</a:t>
            </a:r>
            <a:endParaRPr lang="fr-FR" sz="1600" b="1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E6FA4C0-1545-F20E-24B0-27710AB89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08" y="5887499"/>
            <a:ext cx="1157915" cy="80330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FA78B04-AA96-AA9B-0766-D028BFFC2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036" y="5931877"/>
            <a:ext cx="1247008" cy="69514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019682E-1507-0B9D-11DF-0DD3566AD5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03" y="363839"/>
            <a:ext cx="1204629" cy="12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58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542</Words>
  <Application>Microsoft Office PowerPoint</Application>
  <PresentationFormat>Grand écran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DinPro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Saucillon</dc:creator>
  <cp:lastModifiedBy>Patrick Saucillon</cp:lastModifiedBy>
  <cp:revision>53</cp:revision>
  <cp:lastPrinted>2022-09-23T12:58:12Z</cp:lastPrinted>
  <dcterms:created xsi:type="dcterms:W3CDTF">2022-09-06T14:03:49Z</dcterms:created>
  <dcterms:modified xsi:type="dcterms:W3CDTF">2023-05-25T06:25:02Z</dcterms:modified>
</cp:coreProperties>
</file>